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6229350" cy="2438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单元故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六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垃圾哪里去了？</a:t>
            </a:r>
            <a:endParaRPr lang="zh-CN" altLang="en-US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请善加利用美洲华语创作天地之故事影片</a:t>
            </a:r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C:\Users\Meishing\Desktop\課本故事圖檔\L4-6 (1)\406-s-0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9225" name="Picture 9" descr="C:\Users\Meishing\Desktop\meizhou pics\46-2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40491"/>
            <a:ext cx="6858000" cy="430351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C:\Users\Meishing\Desktop\課本故事圖檔\L4-6 (1)\406-s-1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0249" name="Picture 9" descr="C:\Users\Meishing\Desktop\meizhou pics\46-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96063"/>
            <a:ext cx="6858000" cy="454793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C:\Users\Meishing\Desktop\課本故事圖檔\L4-6 (1)\406-s-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6858000" cy="4038600"/>
          </a:xfrm>
          <a:prstGeom prst="rect">
            <a:avLst/>
          </a:prstGeom>
          <a:noFill/>
        </p:spPr>
      </p:pic>
      <p:pic>
        <p:nvPicPr>
          <p:cNvPr id="11273" name="Picture 9" descr="C:\Users\Meishing\Desktop\meizhou pics\46-2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86200"/>
            <a:ext cx="6858000" cy="5257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Meishing\Desktop\課本故事圖檔\L4-6 (1)\406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1033" name="Picture 9" descr="C:\Users\Meishing\Desktop\meizhou pics\46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80885"/>
            <a:ext cx="6858000" cy="526311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Meishing\Desktop\課本故事圖檔\L4-6 (1)\406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noFill/>
        </p:spPr>
      </p:pic>
      <p:pic>
        <p:nvPicPr>
          <p:cNvPr id="2057" name="Picture 9" descr="C:\Users\Meishing\Desktop\meizhou pics\46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648200"/>
            <a:ext cx="6818489" cy="44958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Meishing\Desktop\課本故事圖檔\L4-6 (1)\406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3081" name="Picture 9" descr="C:\Users\Meishing\Desktop\meizhou pics\46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8580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Meishing\Desktop\課本故事圖檔\L4-6 (1)\406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4105" name="Picture 9" descr="C:\Users\Meishing\Desktop\meizhou pics\46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:\Users\Meishing\Desktop\課本故事圖檔\L4-6 (1)\406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5129" name="Picture 9" descr="C:\Users\Meishing\Desktop\meizhou pics\46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76800"/>
            <a:ext cx="6859639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C:\Users\Meishing\Desktop\課本故事圖檔\L4-6 (1)\406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6153" name="Picture 9" descr="C:\Users\Meishing\Desktop\meizhou pics\46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Meishing\Desktop\課本故事圖檔\L4-6 (1)\406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7177" name="Picture 9" descr="C:\Users\Meishing\Desktop\meizhou pics\46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083728"/>
            <a:ext cx="6858000" cy="506027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C:\Users\Meishing\Desktop\課本故事圖檔\L4-6 (1)\406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8201" name="Picture 9" descr="C:\Users\Meishing\Desktop\meizhou pics\46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14800"/>
            <a:ext cx="6858000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440</TotalTime>
  <Words>43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美洲华语第四册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25</cp:revision>
  <dcterms:created xsi:type="dcterms:W3CDTF">2014-03-13T17:41:59Z</dcterms:created>
  <dcterms:modified xsi:type="dcterms:W3CDTF">2014-09-06T02:03:22Z</dcterms:modified>
</cp:coreProperties>
</file>